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rimson Text Semi Bold" panose="020B0604020202020204" charset="0"/>
      <p:regular r:id="rId18"/>
    </p:embeddedFont>
    <p:embeddedFont>
      <p:font typeface="Inter" panose="020B0604020202020204" charset="0"/>
      <p:regular r:id="rId1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76" y="2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31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71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A3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hyperlink" Target="https://jldexcelsp.blogspot.com/2014/11/senalar-series-por-color-en-graficos-de.html" TargetMode="External"/><Relationship Id="rId9" Type="http://schemas.openxmlformats.org/officeDocument/2006/relationships/hyperlink" Target="https://creativecommons.org/licenses/by-nc-nd/3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8061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Woman Secret - Moda Feminina Exclusiva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377214"/>
            <a:ext cx="7556421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Bem-vindos à Woman Secret, uma plataforma inovadora que oferece uma experiência de compras online exclusiva para mulheres apaixonadas por moda. Nossa equipe de especialistas cuidadosamente seleciona as peças mais elegantes e trendy para criar um guarda-roupa personalizado e único para cada cliente.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-1" y="1461155"/>
            <a:ext cx="6192629" cy="565608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Plano de Futuro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Realidade Aumentada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Permitir que as clientes visualizem as peças em 3D antes de comprar.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Inteligência Artificial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Aprimorar ainda mais as recomendações personalizadas com base no uso.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Expansão Internacional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Levar a experiência Woman Secret para outros países e mercados.</a:t>
            </a:r>
            <a:endParaRPr lang="en-US" sz="22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CE80A9F-44A2-4629-B4F0-5659EE88C000}"/>
              </a:ext>
            </a:extLst>
          </p:cNvPr>
          <p:cNvSpPr txBox="1"/>
          <p:nvPr/>
        </p:nvSpPr>
        <p:spPr>
          <a:xfrm>
            <a:off x="0" y="5382346"/>
            <a:ext cx="5486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>
                <a:hlinkClick r:id="rId4" tooltip="https://jldexcelsp.blogspot.com/2014/11/senalar-series-por-color-en-graficos-de.html"/>
              </a:rPr>
              <a:t>Esta Foto</a:t>
            </a:r>
            <a:r>
              <a:rPr lang="pt-BR" sz="900"/>
              <a:t> de Autor Desconhecido está licenciado em </a:t>
            </a:r>
            <a:r>
              <a:rPr lang="pt-BR" sz="900">
                <a:hlinkClick r:id="rId9" tooltip="https://creativecommons.org/licenses/by-nc-nd/3.0/"/>
              </a:rPr>
              <a:t>CC BY-NC-ND</a:t>
            </a:r>
            <a:endParaRPr lang="pt-BR"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01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Conclusão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0997" y="2045018"/>
            <a:ext cx="2721888" cy="272188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5253038"/>
            <a:ext cx="7556421" cy="2126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300"/>
              </a:lnSpc>
              <a:buNone/>
            </a:pPr>
            <a:r>
              <a:rPr lang="en-US" sz="26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 Woman Secret é a solução perfeita para mulheres que buscam uma experiência de compras de moda exclusiva, personalizada e conveniente. Juntas, vamos transformar a maneira como as mulheres se vestem e se sentem.</a:t>
            </a:r>
            <a:endParaRPr lang="en-US" sz="26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5552361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Equipe Woman Secret</a:t>
            </a:r>
            <a:endParaRPr lang="en-US" sz="43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" y="1887498"/>
            <a:ext cx="3998357" cy="399835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7240" y="6135648"/>
            <a:ext cx="3998357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Olívia</a:t>
            </a:r>
            <a:endParaRPr lang="en-US" sz="2150" dirty="0"/>
          </a:p>
        </p:txBody>
      </p:sp>
      <p:sp>
        <p:nvSpPr>
          <p:cNvPr id="5" name="Text 2"/>
          <p:cNvSpPr/>
          <p:nvPr/>
        </p:nvSpPr>
        <p:spPr>
          <a:xfrm>
            <a:off x="777240" y="6801922"/>
            <a:ext cx="3998357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Responsável por fazer nosso Front-end e nosso Back-end </a:t>
            </a:r>
            <a:endParaRPr lang="en-US" sz="21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4951" y="1887498"/>
            <a:ext cx="3996928" cy="39969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4951" y="6134219"/>
            <a:ext cx="3996928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i="1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Yuna</a:t>
            </a:r>
            <a:endParaRPr lang="en-US" sz="2150" dirty="0"/>
          </a:p>
        </p:txBody>
      </p:sp>
      <p:sp>
        <p:nvSpPr>
          <p:cNvPr id="8" name="Text 4"/>
          <p:cNvSpPr/>
          <p:nvPr/>
        </p:nvSpPr>
        <p:spPr>
          <a:xfrm>
            <a:off x="5324951" y="6800493"/>
            <a:ext cx="399692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Responsável por fazer nossa Documentação</a:t>
            </a:r>
            <a:endParaRPr lang="en-US" sz="21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1234" y="1887498"/>
            <a:ext cx="3996928" cy="399692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71234" y="6134219"/>
            <a:ext cx="3996928" cy="444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Maria</a:t>
            </a:r>
            <a:endParaRPr lang="en-US" sz="2150" dirty="0"/>
          </a:p>
        </p:txBody>
      </p:sp>
      <p:sp>
        <p:nvSpPr>
          <p:cNvPr id="11" name="Text 6"/>
          <p:cNvSpPr/>
          <p:nvPr/>
        </p:nvSpPr>
        <p:spPr>
          <a:xfrm>
            <a:off x="9871234" y="6800493"/>
            <a:ext cx="3996928" cy="6941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Responsável por fazer nosso Banco de dados</a:t>
            </a:r>
            <a:endParaRPr lang="en-US" sz="21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911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O Problema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9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</p:spPr>
      </p:sp>
      <p:sp>
        <p:nvSpPr>
          <p:cNvPr id="5" name="Text 2"/>
          <p:cNvSpPr/>
          <p:nvPr/>
        </p:nvSpPr>
        <p:spPr>
          <a:xfrm>
            <a:off x="985718" y="2880241"/>
            <a:ext cx="12632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9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Excesso de Opções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85649"/>
            <a:ext cx="2927747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As mulheres lutam para encontrar peças de roupa que se ajustem perfeitamente ao seu estilo e corpo.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4685467" y="279523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4856678" y="2880241"/>
            <a:ext cx="1677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952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Falta de Inspiração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85649"/>
            <a:ext cx="2927747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Muitas vezes, as mulheres não sabem como combinar diferentes itens e criar looks incríveis.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793790" y="55392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FFFFF"/>
          </a:solidFill>
          <a:ln/>
        </p:spPr>
      </p:sp>
      <p:sp>
        <p:nvSpPr>
          <p:cNvPr id="13" name="Text 10"/>
          <p:cNvSpPr/>
          <p:nvPr/>
        </p:nvSpPr>
        <p:spPr>
          <a:xfrm>
            <a:off x="965002" y="5624274"/>
            <a:ext cx="16775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39264"/>
            <a:ext cx="37247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Dificuldade em Comprar Online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29682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Encontrar o tamanho certo e a qualidade desejada em lojas online pode ser um desafio.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157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 Solução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27333"/>
            <a:ext cx="3978116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Curadoria Especializada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4788098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Nossa equipe de experts seleciona cuidadosamente as peças mais elegantes e exclusivas do mercado.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332928" y="3427333"/>
            <a:ext cx="3978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Assessoria de Estilo</a:t>
            </a:r>
            <a:endParaRPr lang="en-US" sz="3550" dirty="0"/>
          </a:p>
        </p:txBody>
      </p:sp>
      <p:sp>
        <p:nvSpPr>
          <p:cNvPr id="6" name="Text 4"/>
          <p:cNvSpPr/>
          <p:nvPr/>
        </p:nvSpPr>
        <p:spPr>
          <a:xfrm>
            <a:off x="5332928" y="4221123"/>
            <a:ext cx="3978116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Oferecemos dicas e sugestões personalizadas para que nossas clientes criem looks incríveis.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72067" y="3427333"/>
            <a:ext cx="397811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Compras Facilitadas</a:t>
            </a:r>
            <a:endParaRPr lang="en-US" sz="3550" dirty="0"/>
          </a:p>
        </p:txBody>
      </p:sp>
      <p:sp>
        <p:nvSpPr>
          <p:cNvPr id="8" name="Text 6"/>
          <p:cNvSpPr/>
          <p:nvPr/>
        </p:nvSpPr>
        <p:spPr>
          <a:xfrm>
            <a:off x="9872067" y="4221123"/>
            <a:ext cx="3978116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Com nosso sistema de recomendação de tamanhos, suas compras online serão simples e seguras.</a:t>
            </a:r>
            <a:endParaRPr lang="en-US" sz="220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3207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Diferenciais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4478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635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Exclusividade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125879"/>
            <a:ext cx="3005495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Peças exclusivas e edições limitadas que você não encontrará em outras lojas.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494478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635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Personalização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125879"/>
            <a:ext cx="300561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Recomendações personalizadas com base no seu estilo e preferências.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494478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635460"/>
            <a:ext cx="300561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Atendimento Personalizado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80209"/>
            <a:ext cx="300561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Uma equipe de especialistas em moda pronta para atender às suas necessidades.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494478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6354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Conveniência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125879"/>
            <a:ext cx="300561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Compras online rápidas e fáceis, com entrega rápida e devoluções simplificadas.</a:t>
            </a:r>
            <a:endParaRPr lang="en-US" sz="220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9383" y="613291"/>
            <a:ext cx="5567482" cy="6959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Tecnologias Utilizadas</a:t>
            </a:r>
            <a:endParaRPr lang="en-US" sz="4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383" y="1643182"/>
            <a:ext cx="556736" cy="55673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9383" y="2422565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React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79383" y="2904053"/>
            <a:ext cx="3625572" cy="17395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é um framework JavaScript criado pelo Facebook (atual Meta) que é usado para criar interfaces de usuário (UI) em aplicativos web</a:t>
            </a:r>
            <a:r>
              <a:rPr lang="en-US" sz="2150" dirty="0">
                <a:solidFill>
                  <a:srgbClr val="C7CDD6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.</a:t>
            </a:r>
            <a:endParaRPr lang="en-US" sz="2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8926" y="1643182"/>
            <a:ext cx="556736" cy="55673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8926" y="2422565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Inteligência Artificial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4738926" y="2904053"/>
            <a:ext cx="3625691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Recomendações personalizadas com base em algoritmos de IA.</a:t>
            </a:r>
            <a:endParaRPr lang="en-US" sz="2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9383" y="5311616"/>
            <a:ext cx="556736" cy="55673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9383" y="6090999"/>
            <a:ext cx="2783681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Aplicativo Móvel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79383" y="6572488"/>
            <a:ext cx="3625572" cy="10437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Plataforma intuitiva e responsiva para uma experiência de compra ideal.</a:t>
            </a:r>
            <a:endParaRPr lang="en-US" sz="2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8926" y="5311616"/>
            <a:ext cx="556736" cy="55673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38926" y="6090999"/>
            <a:ext cx="2892862" cy="347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Infraestrutura na Nuvem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4738926" y="6572488"/>
            <a:ext cx="3625691" cy="695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Escalabilidade e segurança dos dados dos clientes.</a:t>
            </a:r>
            <a:endParaRPr lang="en-US" sz="21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1855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 Público -Alvo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Mulheres Modernas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5453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Mulheres entre 21 e 45 anos, apaixonadas por moda, elegancia e estilo.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599521" y="39943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Classe Média/Alta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5453"/>
            <a:ext cx="624470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Clientes com bom gosto e interesse em peças exclusivas.</a:t>
            </a:r>
            <a:endParaRPr lang="en-US" sz="22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1079646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96835" y="311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Demo do Site</a:t>
            </a:r>
            <a:endParaRPr lang="en-US" sz="2200" dirty="0"/>
          </a:p>
        </p:txBody>
      </p:sp>
      <p:pic>
        <p:nvPicPr>
          <p:cNvPr id="4" name="Imag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40" y="1881911"/>
            <a:ext cx="4090154" cy="1942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xt 1"/>
          <p:cNvSpPr/>
          <p:nvPr/>
        </p:nvSpPr>
        <p:spPr>
          <a:xfrm>
            <a:off x="1733074" y="50680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Página Inicial</a:t>
            </a:r>
            <a:endParaRPr lang="en-US" sz="1100" dirty="0"/>
          </a:p>
        </p:txBody>
      </p:sp>
      <p:sp>
        <p:nvSpPr>
          <p:cNvPr id="6" name="Text 2"/>
          <p:cNvSpPr/>
          <p:nvPr/>
        </p:nvSpPr>
        <p:spPr>
          <a:xfrm>
            <a:off x="398383" y="5313164"/>
            <a:ext cx="408693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Acesso rápido a acessórios, tendências e recomendações personalizadas.</a:t>
            </a:r>
            <a:endParaRPr lang="en-US" sz="1100" dirty="0"/>
          </a:p>
        </p:txBody>
      </p:sp>
      <p:pic>
        <p:nvPicPr>
          <p:cNvPr id="7" name="Imag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011" y="1809946"/>
            <a:ext cx="4430008" cy="20612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993249" y="5068014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Catálogo de Peças</a:t>
            </a:r>
            <a:endParaRPr lang="en-US" sz="1100" dirty="0"/>
          </a:p>
        </p:txBody>
      </p:sp>
      <p:sp>
        <p:nvSpPr>
          <p:cNvPr id="9" name="Text 4"/>
          <p:cNvSpPr/>
          <p:nvPr/>
        </p:nvSpPr>
        <p:spPr>
          <a:xfrm>
            <a:off x="4817864" y="5313164"/>
            <a:ext cx="3768447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Ampla seleção de roupas, calçados e bolsas, com filtros avançados.</a:t>
            </a:r>
            <a:endParaRPr lang="en-US" sz="1100" dirty="0"/>
          </a:p>
        </p:txBody>
      </p:sp>
      <p:pic>
        <p:nvPicPr>
          <p:cNvPr id="10" name="Imag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753" y="6152036"/>
            <a:ext cx="4090154" cy="174686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733074" y="100623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Carrinho </a:t>
            </a:r>
            <a:endParaRPr lang="en-US" sz="1100" dirty="0"/>
          </a:p>
        </p:txBody>
      </p:sp>
      <p:sp>
        <p:nvSpPr>
          <p:cNvPr id="12" name="Text 6"/>
          <p:cNvSpPr/>
          <p:nvPr/>
        </p:nvSpPr>
        <p:spPr>
          <a:xfrm>
            <a:off x="482917" y="10307479"/>
            <a:ext cx="391799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Processo de compra intuitivo e seguro, com opções de parcelamento.</a:t>
            </a:r>
            <a:endParaRPr lang="en-US" sz="1100" dirty="0"/>
          </a:p>
        </p:txBody>
      </p:sp>
      <p:pic>
        <p:nvPicPr>
          <p:cNvPr id="13" name="Imag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4614" y="5753860"/>
            <a:ext cx="2961697" cy="247574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5993249" y="10062329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login </a:t>
            </a:r>
            <a:endParaRPr lang="en-US" sz="1100" dirty="0"/>
          </a:p>
        </p:txBody>
      </p:sp>
      <p:sp>
        <p:nvSpPr>
          <p:cNvPr id="15" name="Text 8"/>
          <p:cNvSpPr/>
          <p:nvPr/>
        </p:nvSpPr>
        <p:spPr>
          <a:xfrm>
            <a:off x="5662851" y="10307479"/>
            <a:ext cx="2078474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1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para mais exclusividade e segurança</a:t>
            </a:r>
            <a:endParaRPr lang="en-US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724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Benefícios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7847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918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Conveniência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409248"/>
            <a:ext cx="300549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Compras online rápidas e fáceis, sem sair de casa.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2777847"/>
            <a:ext cx="3005614" cy="185749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39446" y="4918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Exclusividade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39446" y="5409248"/>
            <a:ext cx="30056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Acesso a peças de moda exclusivas e personalizadas.</a:t>
            </a:r>
            <a:endParaRPr lang="en-US" sz="22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2777847"/>
            <a:ext cx="3005614" cy="185749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85221" y="4918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Personalização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85221" y="5409248"/>
            <a:ext cx="3005614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Recomendações feitas especialmente para seu estilo e preferências.</a:t>
            </a:r>
            <a:endParaRPr lang="en-US" sz="22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2777847"/>
            <a:ext cx="3005614" cy="185749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30997" y="49188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Crimson Text Semi Bold" pitchFamily="34" charset="0"/>
                <a:ea typeface="Crimson Text Semi Bold" pitchFamily="34" charset="-122"/>
                <a:cs typeface="Crimson Text Semi Bold" pitchFamily="34" charset="-120"/>
              </a:rPr>
              <a:t>Confiança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830997" y="5409248"/>
            <a:ext cx="300561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Suporte de uma equipe de especialistas em moda.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647420" y="228600"/>
            <a:ext cx="754380" cy="62103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546</Words>
  <Application>Microsoft Office PowerPoint</Application>
  <PresentationFormat>Personalizar</PresentationFormat>
  <Paragraphs>88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Calibri</vt:lpstr>
      <vt:lpstr>Arial</vt:lpstr>
      <vt:lpstr>Crimson Text Semi Bold</vt:lpstr>
      <vt:lpstr>Inter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SENAI Zerbini</cp:lastModifiedBy>
  <cp:revision>2</cp:revision>
  <dcterms:created xsi:type="dcterms:W3CDTF">2024-11-27T17:14:06Z</dcterms:created>
  <dcterms:modified xsi:type="dcterms:W3CDTF">2024-11-27T17:22:29Z</dcterms:modified>
</cp:coreProperties>
</file>